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oogle Sans" panose="020B060402020202020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Light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  <a:defRPr lang="es-E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5918" autoAdjust="0"/>
  </p:normalViewPr>
  <p:slideViewPr>
    <p:cSldViewPr snapToGrid="0">
      <p:cViewPr varScale="1">
        <p:scale>
          <a:sx n="129" d="100"/>
          <a:sy n="129" d="100"/>
        </p:scale>
        <p:origin x="169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rtl="0"/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eb0b58b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0eb0b58b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0eb0b58bb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0eb0b58bb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eb0b58b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0eb0b58b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0eb0b58b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0eb0b58b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0eb0b58b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0eb0b58b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eb0b58b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0eb0b58b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0eb0b58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0eb0b58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eb0b58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0eb0b58b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0eb0b58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0eb0b58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eb0b58b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0eb0b58b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0eb0b58b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0eb0b58b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0eb0b58b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0eb0b58b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0eb0b58b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0eb0b58b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0eb0b58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0eb0b58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rtl="0"/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rtl="0"/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rtl="0"/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CUSTOM_2_2">
    <p:bg>
      <p:bgPr>
        <a:solidFill>
          <a:srgbClr val="4285F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pPr rtl="0"/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959986" y="822442"/>
            <a:ext cx="7555800" cy="446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47700" y="4572000"/>
            <a:ext cx="8751900" cy="3198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 rtl="0"/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 rtl="0"/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rtl="0"/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 rtl="0"/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rtlCol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 rtl="0"/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 rtl="0"/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rtl="0"/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22858" y="559272"/>
            <a:ext cx="8205900" cy="231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600" dirty="0">
                <a:latin typeface="Google Sans"/>
                <a:ea typeface="Google Sans"/>
                <a:cs typeface="Google Sans"/>
                <a:sym typeface="Google Sans"/>
              </a:rPr>
              <a:t>Estudio de usabilidad de la app CineStart</a:t>
            </a:r>
            <a:endParaRPr sz="4600" dirty="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440189" y="2501378"/>
            <a:ext cx="80757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20/11/2022</a:t>
            </a:r>
            <a:endParaRPr dirty="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42775" y="3728500"/>
            <a:ext cx="20889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Equipo de análisis UX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Jahaziel Muller</a:t>
            </a: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/>
        </p:nvSpPr>
        <p:spPr>
          <a:xfrm>
            <a:off x="273625" y="404600"/>
            <a:ext cx="5131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Google Sans"/>
                <a:ea typeface="Google Sans"/>
                <a:cs typeface="Google Sans"/>
                <a:sym typeface="Google Sans"/>
              </a:rPr>
              <a:t>Los usuarios quieren mas de un metodo de pago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273625" y="1317330"/>
            <a:ext cx="3585900" cy="329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4 de un total de 7 participantes dijeron que querían otros medios de pago aparte de la tarjeta de crédito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“</a:t>
            </a:r>
            <a:r>
              <a:rPr lang="es-419" sz="1300" i="1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Me manejo mejor con mercado pago, la tarjeta de crédito la uso para casos muy específicos</a:t>
            </a:r>
            <a:r>
              <a:rPr lang="es" sz="1300" i="1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” </a:t>
            </a:r>
            <a:endParaRPr sz="13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 B, Salta, Argentina</a:t>
            </a:r>
            <a:endParaRPr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49B72D-F7DF-4C64-A807-38916A68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624" y="48117"/>
            <a:ext cx="2854110" cy="4927909"/>
          </a:xfrm>
          <a:prstGeom prst="rect">
            <a:avLst/>
          </a:prstGeom>
        </p:spPr>
      </p:pic>
      <p:sp>
        <p:nvSpPr>
          <p:cNvPr id="11" name="Google Shape;135;p23">
            <a:extLst>
              <a:ext uri="{FF2B5EF4-FFF2-40B4-BE49-F238E27FC236}">
                <a16:creationId xmlns:a16="http://schemas.microsoft.com/office/drawing/2014/main" id="{F57BFD92-AFF1-4CEA-A50F-0760B528DEAC}"/>
              </a:ext>
            </a:extLst>
          </p:cNvPr>
          <p:cNvSpPr/>
          <p:nvPr/>
        </p:nvSpPr>
        <p:spPr>
          <a:xfrm>
            <a:off x="5989423" y="2341756"/>
            <a:ext cx="2307083" cy="1310194"/>
          </a:xfrm>
          <a:prstGeom prst="rect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</a:endParaRPr>
          </a:p>
        </p:txBody>
      </p:sp>
      <p:grpSp>
        <p:nvGrpSpPr>
          <p:cNvPr id="12" name="Google Shape;136;p23">
            <a:extLst>
              <a:ext uri="{FF2B5EF4-FFF2-40B4-BE49-F238E27FC236}">
                <a16:creationId xmlns:a16="http://schemas.microsoft.com/office/drawing/2014/main" id="{0FF6547C-7BB4-46A8-AE7F-79FAA6E1D1F7}"/>
              </a:ext>
            </a:extLst>
          </p:cNvPr>
          <p:cNvGrpSpPr/>
          <p:nvPr/>
        </p:nvGrpSpPr>
        <p:grpSpPr>
          <a:xfrm>
            <a:off x="5778191" y="2762853"/>
            <a:ext cx="234000" cy="234000"/>
            <a:chOff x="4462947" y="2315504"/>
            <a:chExt cx="234000" cy="234000"/>
          </a:xfrm>
        </p:grpSpPr>
        <p:sp>
          <p:nvSpPr>
            <p:cNvPr id="13" name="Google Shape;137;p23">
              <a:extLst>
                <a:ext uri="{FF2B5EF4-FFF2-40B4-BE49-F238E27FC236}">
                  <a16:creationId xmlns:a16="http://schemas.microsoft.com/office/drawing/2014/main" id="{656E81A4-5629-415D-AF20-8A5F813AFC33}"/>
                </a:ext>
              </a:extLst>
            </p:cNvPr>
            <p:cNvSpPr/>
            <p:nvPr/>
          </p:nvSpPr>
          <p:spPr>
            <a:xfrm>
              <a:off x="4504550" y="2364650"/>
              <a:ext cx="165900" cy="16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138;p23">
              <a:extLst>
                <a:ext uri="{FF2B5EF4-FFF2-40B4-BE49-F238E27FC236}">
                  <a16:creationId xmlns:a16="http://schemas.microsoft.com/office/drawing/2014/main" id="{B6090D0F-0E68-432B-9C87-CA8E7A45477A}"/>
                </a:ext>
              </a:extLst>
            </p:cNvPr>
            <p:cNvSpPr txBox="1"/>
            <p:nvPr/>
          </p:nvSpPr>
          <p:spPr>
            <a:xfrm>
              <a:off x="4462947" y="2315504"/>
              <a:ext cx="2340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7443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 &amp; recomendaciones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1349150" y="1837775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1537475" y="946425"/>
            <a:ext cx="1657500" cy="1657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3514200" y="1837775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3702525" y="946425"/>
            <a:ext cx="1657500" cy="1657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5755450" y="1837775"/>
            <a:ext cx="2039400" cy="27618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5943775" y="946425"/>
            <a:ext cx="1657500" cy="16575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1476266" y="1505617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 dirty="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Envio de tickets por Email</a:t>
            </a:r>
            <a:endParaRPr sz="1500" dirty="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630737" y="1505617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 dirty="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Comprar mas de una butaca</a:t>
            </a:r>
            <a:endParaRPr sz="1500" dirty="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5885208" y="1505617"/>
            <a:ext cx="17799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500" dirty="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</a:t>
            </a:r>
            <a:r>
              <a:rPr lang="es" sz="1500" dirty="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as de un medio de pago</a:t>
            </a:r>
            <a:endParaRPr sz="1500" dirty="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539104" y="2545252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necesitan una alternativa para recibir el ticket aparte de la app</a:t>
            </a: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3647279" y="2545252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necesitan poder comprar mas de una butaca por transacción.</a:t>
            </a:r>
          </a:p>
        </p:txBody>
      </p:sp>
      <p:sp>
        <p:nvSpPr>
          <p:cNvPr id="161" name="Google Shape;161;p25"/>
          <p:cNvSpPr txBox="1"/>
          <p:nvPr/>
        </p:nvSpPr>
        <p:spPr>
          <a:xfrm>
            <a:off x="5885204" y="2547877"/>
            <a:ext cx="17799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1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Los usuarios necesitan poder pagar con diferentes medios de pago.</a:t>
            </a: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273625" y="404600"/>
            <a:ext cx="46071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Conclusiones de la investigación </a:t>
            </a:r>
            <a:endParaRPr sz="18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358600" y="1064550"/>
            <a:ext cx="8438100" cy="3430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Recomendaciones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486649" y="1252475"/>
            <a:ext cx="60174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una opción para ingresar mail y enviar el ticket por ese medio.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una opción de sumar butacas a la compra.</a:t>
            </a:r>
          </a:p>
          <a:p>
            <a:pPr marL="1460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</a:pP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-419" sz="18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Añadir otros medios de pago a parte de pago con tarjeta de crédito.</a:t>
            </a:r>
            <a:endParaRPr sz="18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954116" y="1202218"/>
            <a:ext cx="61104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¡Gracias!</a:t>
            </a:r>
            <a:endParaRPr sz="4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5" y="404600"/>
            <a:ext cx="9144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Índice</a:t>
            </a:r>
            <a:endParaRPr sz="2000" b="1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16201" y="1434800"/>
            <a:ext cx="45681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1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2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Temas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Sección 3 </a:t>
            </a:r>
            <a:r>
              <a:rPr lang="es" sz="1500">
                <a:solidFill>
                  <a:srgbClr val="434343"/>
                </a:solidFill>
                <a:latin typeface="Google Sans"/>
                <a:ea typeface="Google Sans"/>
                <a:cs typeface="Google Sans"/>
                <a:sym typeface="Google Sans"/>
              </a:rPr>
              <a:t>Conclusiones &amp; recomendaciones </a:t>
            </a:r>
            <a:endParaRPr sz="1500">
              <a:solidFill>
                <a:srgbClr val="43434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 b="1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956075" y="1361850"/>
            <a:ext cx="67320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4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04083" y="226181"/>
            <a:ext cx="55266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u="sng" dirty="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Antecedentes del proyecto</a:t>
            </a:r>
            <a:endParaRPr sz="1800" b="1" u="sng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563675" y="861025"/>
            <a:ext cx="73560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" dirty="0">
                <a:latin typeface="Roboto"/>
                <a:ea typeface="Roboto"/>
                <a:cs typeface="Roboto"/>
                <a:sym typeface="Roboto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 creando una aplicación para el Cine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atraer clientes a través de los sistemas digitales. Nos dimos cuneta que nuestros competidores ofrecen aplicaciones móviles en las cuales los clientes ven y compran los boletos. Queremos crear un producto que pueda competir en el mercado, mejorar las ventas y aumentar la satisfacción del cliente.</a:t>
            </a: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6169938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3257313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344700" y="1254500"/>
            <a:ext cx="2723100" cy="33843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46559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Preguntas de la investigación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55700" y="1839499"/>
            <a:ext cx="24813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05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¿Cuántas veces al mes asiste al cine?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05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¿Qué días de la semana suele ir al cine?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05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¿asistes solo o en familia?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05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¿Por qué medio consulta la cartelera de cine?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oboto Light"/>
              <a:buAutoNum type="arabicPeriod"/>
            </a:pPr>
            <a:r>
              <a:rPr lang="es-419" sz="105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¿los cines están cerca de tu casa?</a:t>
            </a:r>
            <a:endParaRPr sz="12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3312598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Participantes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323346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7 participantes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Participantes de entre 18 y 55 años que residen en áreas centricas y suburbanas. Los participantes suelen ir al cine una o dos veces al mes. 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6169923" y="1310355"/>
            <a:ext cx="24813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Metodología</a:t>
            </a:r>
            <a:endParaRPr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6180671" y="1839507"/>
            <a:ext cx="24813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15-20 minutos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Argentina, Precencial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Estudio de usabilidad moderado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Se pidió a los usuarios que realicen la compra de un ticket en un prototipo de baja fidelidad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73625" y="404600"/>
            <a:ext cx="55266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Detalles del estudio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Prototipo</a:t>
            </a:r>
            <a:r>
              <a:rPr lang="es" sz="18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s" sz="1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testeado</a:t>
            </a:r>
            <a:endParaRPr sz="1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10725" y="934250"/>
            <a:ext cx="32004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El prototipo de aplicación de baja fidelidad </a:t>
            </a:r>
            <a:r>
              <a:rPr lang="es" sz="13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para CineStart fue </a:t>
            </a: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probado y puede verse: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https://www.figma.com/proto/8kqTzMWJlcEVNETwNSCWNy/Untitled?node-id=2%3A2&amp;scaling=scale-down&amp;page-id=0%3A1&amp;starting-point-node-id=2%3A2</a:t>
            </a: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en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279375" y="4700968"/>
            <a:ext cx="8562900" cy="1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0332CB-EA5A-4CDD-B7C3-3969A76B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291" y="14333"/>
            <a:ext cx="2910084" cy="5024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56075" y="1361850"/>
            <a:ext cx="6732000" cy="2785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Temas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273625" y="404600"/>
            <a:ext cx="5131200" cy="3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Google Sans"/>
                <a:ea typeface="Google Sans"/>
                <a:cs typeface="Google Sans"/>
                <a:sym typeface="Google Sans"/>
              </a:rPr>
              <a:t>Los usuarios quieren Resibir el ticket por Email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73625" y="971350"/>
            <a:ext cx="3585900" cy="3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4 de un total de 7 participantes expresaron su deseo de resibir el ticket por mail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300" i="1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“</a:t>
            </a:r>
            <a:r>
              <a:rPr lang="es-419" sz="1300" i="1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Me gustaría recibir por mail el ticket así lo tengo guarda de esa forma y no tengo que andar abriendo la app para buscarlo. </a:t>
            </a:r>
            <a:r>
              <a:rPr lang="es" sz="1300" i="1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". </a:t>
            </a:r>
            <a:endParaRPr lang="es"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participante C, Salta, Argentina</a:t>
            </a:r>
            <a:endParaRPr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" name="Google Shape;112;p21"/>
          <p:cNvGrpSpPr/>
          <p:nvPr/>
        </p:nvGrpSpPr>
        <p:grpSpPr>
          <a:xfrm>
            <a:off x="5723030" y="2907461"/>
            <a:ext cx="234000" cy="234000"/>
            <a:chOff x="4462947" y="2315504"/>
            <a:chExt cx="234000" cy="234000"/>
          </a:xfrm>
        </p:grpSpPr>
        <p:sp>
          <p:nvSpPr>
            <p:cNvPr id="113" name="Google Shape;113;p21"/>
            <p:cNvSpPr/>
            <p:nvPr/>
          </p:nvSpPr>
          <p:spPr>
            <a:xfrm>
              <a:off x="4504550" y="2364650"/>
              <a:ext cx="165900" cy="16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4462947" y="2315504"/>
              <a:ext cx="2340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5" name="Google Shape;115;p21"/>
          <p:cNvSpPr/>
          <p:nvPr/>
        </p:nvSpPr>
        <p:spPr>
          <a:xfrm>
            <a:off x="279375" y="4700968"/>
            <a:ext cx="8562900" cy="1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D23E17-81A6-4448-8C80-D33ACF0B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49" y="0"/>
            <a:ext cx="2978974" cy="5143500"/>
          </a:xfrm>
          <a:prstGeom prst="rect">
            <a:avLst/>
          </a:prstGeom>
        </p:spPr>
      </p:pic>
      <p:sp>
        <p:nvSpPr>
          <p:cNvPr id="14" name="Google Shape;111;p21">
            <a:extLst>
              <a:ext uri="{FF2B5EF4-FFF2-40B4-BE49-F238E27FC236}">
                <a16:creationId xmlns:a16="http://schemas.microsoft.com/office/drawing/2014/main" id="{554FD7BA-5D69-4D18-BB07-DB2FAF4912F0}"/>
              </a:ext>
            </a:extLst>
          </p:cNvPr>
          <p:cNvSpPr/>
          <p:nvPr/>
        </p:nvSpPr>
        <p:spPr>
          <a:xfrm>
            <a:off x="6192644" y="2483005"/>
            <a:ext cx="2556146" cy="1082912"/>
          </a:xfrm>
          <a:prstGeom prst="rect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273625" y="404600"/>
            <a:ext cx="457093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Google Sans"/>
                <a:ea typeface="Google Sans"/>
                <a:cs typeface="Google Sans"/>
                <a:sym typeface="Google Sans"/>
              </a:rPr>
              <a:t>Los usuarios quieren seleccionar mas de una butaca por compra</a:t>
            </a: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273625" y="1249097"/>
            <a:ext cx="3585900" cy="26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Pruebas de apoyo del estudio de usabilidad.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Roboto Light"/>
              <a:buChar char="●"/>
            </a:pPr>
            <a:r>
              <a:rPr lang="es" sz="13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6 de un total de 7 participantes dijeron que querían poder elegir mas de una butaca por compra.</a:t>
            </a: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“</a:t>
            </a:r>
            <a:r>
              <a:rPr lang="es-419" sz="1300" i="1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Voy al cine en familia y es un poco tedioso comprar 4 boletos por separado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”. </a:t>
            </a:r>
            <a:endParaRPr sz="13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— </a:t>
            </a:r>
            <a:r>
              <a:rPr lang="es" sz="13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Participante A, Salta, Argentina </a:t>
            </a:r>
            <a:endParaRPr sz="1300" dirty="0"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3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410B2D-66FE-4A4C-8056-5B3FD367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624" y="48117"/>
            <a:ext cx="2854110" cy="4927909"/>
          </a:xfrm>
          <a:prstGeom prst="rect">
            <a:avLst/>
          </a:prstGeom>
        </p:spPr>
      </p:pic>
      <p:sp>
        <p:nvSpPr>
          <p:cNvPr id="12" name="Google Shape;123;p22">
            <a:extLst>
              <a:ext uri="{FF2B5EF4-FFF2-40B4-BE49-F238E27FC236}">
                <a16:creationId xmlns:a16="http://schemas.microsoft.com/office/drawing/2014/main" id="{784802E3-DE90-4622-A94E-C93BAE4EE340}"/>
              </a:ext>
            </a:extLst>
          </p:cNvPr>
          <p:cNvSpPr/>
          <p:nvPr/>
        </p:nvSpPr>
        <p:spPr>
          <a:xfrm>
            <a:off x="6025284" y="998296"/>
            <a:ext cx="2182013" cy="1350893"/>
          </a:xfrm>
          <a:prstGeom prst="rect">
            <a:avLst/>
          </a:prstGeom>
          <a:noFill/>
          <a:ln w="2857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85F4"/>
              </a:solidFill>
            </a:endParaRPr>
          </a:p>
        </p:txBody>
      </p:sp>
      <p:grpSp>
        <p:nvGrpSpPr>
          <p:cNvPr id="13" name="Google Shape;124;p22">
            <a:extLst>
              <a:ext uri="{FF2B5EF4-FFF2-40B4-BE49-F238E27FC236}">
                <a16:creationId xmlns:a16="http://schemas.microsoft.com/office/drawing/2014/main" id="{F18CD9EC-F7CA-48E5-BC56-CAB313E34C12}"/>
              </a:ext>
            </a:extLst>
          </p:cNvPr>
          <p:cNvGrpSpPr/>
          <p:nvPr/>
        </p:nvGrpSpPr>
        <p:grpSpPr>
          <a:xfrm>
            <a:off x="5902521" y="881049"/>
            <a:ext cx="234000" cy="234000"/>
            <a:chOff x="4462947" y="2315504"/>
            <a:chExt cx="234000" cy="234000"/>
          </a:xfrm>
        </p:grpSpPr>
        <p:sp>
          <p:nvSpPr>
            <p:cNvPr id="14" name="Google Shape;125;p22">
              <a:extLst>
                <a:ext uri="{FF2B5EF4-FFF2-40B4-BE49-F238E27FC236}">
                  <a16:creationId xmlns:a16="http://schemas.microsoft.com/office/drawing/2014/main" id="{21F9B972-3E20-4A6D-8C8E-53749D0130DE}"/>
                </a:ext>
              </a:extLst>
            </p:cNvPr>
            <p:cNvSpPr/>
            <p:nvPr/>
          </p:nvSpPr>
          <p:spPr>
            <a:xfrm>
              <a:off x="4504550" y="2364650"/>
              <a:ext cx="165900" cy="1659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126;p22">
              <a:extLst>
                <a:ext uri="{FF2B5EF4-FFF2-40B4-BE49-F238E27FC236}">
                  <a16:creationId xmlns:a16="http://schemas.microsoft.com/office/drawing/2014/main" id="{2D13B0DB-8C35-4133-BC72-845E0B40EA65}"/>
                </a:ext>
              </a:extLst>
            </p:cNvPr>
            <p:cNvSpPr txBox="1"/>
            <p:nvPr/>
          </p:nvSpPr>
          <p:spPr>
            <a:xfrm>
              <a:off x="4462947" y="2315504"/>
              <a:ext cx="234000" cy="2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552</Words>
  <Application>Microsoft Office PowerPoint</Application>
  <PresentationFormat>Presentación en pantalla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Google Sans</vt:lpstr>
      <vt:lpstr>Calibri</vt:lpstr>
      <vt:lpstr>Roboto</vt:lpstr>
      <vt:lpstr>Arial</vt:lpstr>
      <vt:lpstr>Roboto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Temas </vt:lpstr>
      <vt:lpstr>Presentación de PowerPoint</vt:lpstr>
      <vt:lpstr>Presentación de PowerPoint</vt:lpstr>
      <vt:lpstr>Presentación de PowerPoint</vt:lpstr>
      <vt:lpstr>Conclusiones &amp; 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Jahaziel</dc:creator>
  <cp:lastModifiedBy>Jahaziel Muller</cp:lastModifiedBy>
  <cp:revision>17</cp:revision>
  <dcterms:modified xsi:type="dcterms:W3CDTF">2022-12-04T23:34:09Z</dcterms:modified>
</cp:coreProperties>
</file>